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9"/>
  </p:notesMasterIdLst>
  <p:handoutMasterIdLst>
    <p:handoutMasterId r:id="rId20"/>
  </p:handoutMasterIdLst>
  <p:sldIdLst>
    <p:sldId id="269" r:id="rId6"/>
    <p:sldId id="279" r:id="rId7"/>
    <p:sldId id="270" r:id="rId8"/>
    <p:sldId id="262" r:id="rId9"/>
    <p:sldId id="275" r:id="rId10"/>
    <p:sldId id="280" r:id="rId11"/>
    <p:sldId id="284" r:id="rId12"/>
    <p:sldId id="285" r:id="rId13"/>
    <p:sldId id="281" r:id="rId14"/>
    <p:sldId id="274" r:id="rId15"/>
    <p:sldId id="282" r:id="rId16"/>
    <p:sldId id="283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85034" autoAdjust="0"/>
  </p:normalViewPr>
  <p:slideViewPr>
    <p:cSldViewPr snapToGrid="0" snapToObjects="1">
      <p:cViewPr varScale="1">
        <p:scale>
          <a:sx n="108" d="100"/>
          <a:sy n="108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10/29/20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ohnonolan?utm_source=unsplash&amp;utm_medium=referral&amp;utm_content=creditCopyText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nsplash.com/s/photos/weather?utm_source=unsplash&amp;utm_medium=referral&amp;utm_content=creditCopyText" TargetMode="External"/><Relationship Id="rId5" Type="http://schemas.openxmlformats.org/officeDocument/2006/relationships/hyperlink" Target="https://unsplash.com/@noaa?utm_source=unsplash&amp;utm_medium=referral&amp;utm_content=creditCopyText" TargetMode="External"/><Relationship Id="rId4" Type="http://schemas.openxmlformats.org/officeDocument/2006/relationships/hyperlink" Target="https://unsplash.com/s/photos/environment?utm_source=unsplash&amp;utm_medium=referral&amp;utm_content=creditCopyText" TargetMode="Externa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Photo by </a:t>
            </a:r>
            <a:r>
              <a:rPr lang="en-GB" dirty="0">
                <a:hlinkClick r:id="rId3"/>
              </a:rPr>
              <a:t>John O'Nolan</a:t>
            </a:r>
            <a:r>
              <a:rPr lang="en-GB" dirty="0"/>
              <a:t> on </a:t>
            </a:r>
            <a:r>
              <a:rPr lang="en-GB" dirty="0">
                <a:hlinkClick r:id="rId4"/>
              </a:rPr>
              <a:t>Unsplash</a:t>
            </a:r>
            <a:endParaRPr lang="en-GB" dirty="0"/>
          </a:p>
          <a:p>
            <a:r>
              <a:rPr lang="en-GB" dirty="0"/>
              <a:t>Photo by </a:t>
            </a:r>
            <a:r>
              <a:rPr lang="en-GB" dirty="0">
                <a:hlinkClick r:id="rId5"/>
              </a:rPr>
              <a:t>NOAA</a:t>
            </a:r>
            <a:r>
              <a:rPr lang="en-GB" dirty="0"/>
              <a:t> on </a:t>
            </a:r>
            <a:r>
              <a:rPr lang="en-GB" dirty="0">
                <a:hlinkClick r:id="rId6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3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API-EDR-Sprint2" TargetMode="External"/><Relationship Id="rId2" Type="http://schemas.openxmlformats.org/officeDocument/2006/relationships/hyperlink" Target="https://gitter.im/opengeospatial/OGCAPI-EDR-Sprint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40589" y="-101040"/>
            <a:ext cx="6217708" cy="2651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</a:t>
            </a:r>
          </a:p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API – EDR Sprint 2 </a:t>
            </a:r>
            <a:r>
              <a:rPr lang="en-US" sz="32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2800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Gobe</a:t>
            </a: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800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Hobona</a:t>
            </a: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Chris Little</a:t>
            </a: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November 4th,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40589" y="2550070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November 9th, 2020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2A9230C-9233-BB4B-902D-175223CD0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958" y="1058775"/>
            <a:ext cx="8410697" cy="534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8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November 10th, 2020</a:t>
            </a:r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5608D753-5EB9-F645-8523-7588D7F4F1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022350"/>
            <a:ext cx="11785600" cy="481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4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https://gitter.im/opengeospatial/OGCAPI-EDR-Sprint2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https://github.com/opengeospatial/OGCAPI-EDR-Sprint2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857894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b="1" dirty="0"/>
              <a:t>Welcome (5 minutes) 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Overview of the OGC API - Environmental Data Retrieval candidate standard (20 minutes) 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API definition and examples  (10 minutes) 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Questions &amp; Answers (25 minutes)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Webinar 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OGC invites you to the OGC API – EDR Sprint 2 virtual event, to be held virtually on:</a:t>
            </a:r>
          </a:p>
          <a:p>
            <a:pPr lvl="1"/>
            <a:r>
              <a:rPr lang="en-US" dirty="0"/>
              <a:t>Day 1: Monday 9 November from 09:00am to 05:30pm EST.</a:t>
            </a:r>
          </a:p>
          <a:p>
            <a:pPr lvl="1"/>
            <a:r>
              <a:rPr lang="en-US" dirty="0"/>
              <a:t>Day 2: Tuesday 10 November from 09:00am to 05:30pm EST.</a:t>
            </a:r>
          </a:p>
          <a:p>
            <a:endParaRPr lang="en-US" dirty="0"/>
          </a:p>
          <a:p>
            <a:r>
              <a:rPr lang="en-US" dirty="0"/>
              <a:t>What is an OGC Code Sprint?</a:t>
            </a:r>
          </a:p>
          <a:p>
            <a:pPr lvl="1"/>
            <a:r>
              <a:rPr lang="en-US" dirty="0"/>
              <a:t>A collaborative and inclusive event driven by innovative and rapid programming with minimal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Invitation to the Code Sprint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6981094" cy="497670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 sharing is a key aspect of environmental management and protection</a:t>
            </a:r>
          </a:p>
          <a:p>
            <a:endParaRPr lang="en-US" dirty="0"/>
          </a:p>
          <a:p>
            <a:r>
              <a:rPr lang="en-US" dirty="0"/>
              <a:t>APIs are an effective and increasingly popular method for rapid software development</a:t>
            </a:r>
          </a:p>
          <a:p>
            <a:endParaRPr lang="en-US" dirty="0"/>
          </a:p>
          <a:p>
            <a:r>
              <a:rPr lang="en-US" dirty="0"/>
              <a:t>There is a growing need for interoperability between Web APIs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6" name="Picture 5" descr="A picture containing sky, grass, outdoor, clouds&#10;&#10;Description automatically generated">
            <a:extLst>
              <a:ext uri="{FF2B5EF4-FFF2-40B4-BE49-F238E27FC236}">
                <a16:creationId xmlns:a16="http://schemas.microsoft.com/office/drawing/2014/main" id="{60B482D5-5D92-2C4A-9406-007EE2697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5943" y="1162837"/>
            <a:ext cx="2671950" cy="1973872"/>
          </a:xfrm>
          <a:prstGeom prst="rect">
            <a:avLst/>
          </a:prstGeom>
        </p:spPr>
      </p:pic>
      <p:pic>
        <p:nvPicPr>
          <p:cNvPr id="10" name="Picture 9" descr="A picture containing green, tree, outdoor, plant&#10;&#10;Description automatically generated">
            <a:extLst>
              <a:ext uri="{FF2B5EF4-FFF2-40B4-BE49-F238E27FC236}">
                <a16:creationId xmlns:a16="http://schemas.microsoft.com/office/drawing/2014/main" id="{F55528C8-89A4-6747-9605-A7A835EC3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43" y="3849767"/>
            <a:ext cx="2762027" cy="20700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13DFB72-DED8-9140-9359-5C88DB35D116}"/>
              </a:ext>
            </a:extLst>
          </p:cNvPr>
          <p:cNvSpPr txBox="1"/>
          <p:nvPr/>
        </p:nvSpPr>
        <p:spPr>
          <a:xfrm>
            <a:off x="9180385" y="5991100"/>
            <a:ext cx="27620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Photo above  by John </a:t>
            </a:r>
            <a:r>
              <a:rPr lang="en-US" sz="1000" dirty="0" err="1"/>
              <a:t>O'Nolan</a:t>
            </a:r>
            <a:r>
              <a:rPr lang="en-US" sz="1000" dirty="0"/>
              <a:t> on </a:t>
            </a:r>
            <a:r>
              <a:rPr lang="en-US" sz="1000" dirty="0" err="1"/>
              <a:t>Unsplash</a:t>
            </a:r>
            <a:endParaRPr lang="en-US" sz="1000" dirty="0"/>
          </a:p>
          <a:p>
            <a:endParaRPr lang="en-US" sz="1000" dirty="0"/>
          </a:p>
          <a:p>
            <a:endParaRPr lang="en-US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479B0E2-B755-EA42-BF36-4717DF5CB3A4}"/>
              </a:ext>
            </a:extLst>
          </p:cNvPr>
          <p:cNvSpPr txBox="1"/>
          <p:nvPr/>
        </p:nvSpPr>
        <p:spPr>
          <a:xfrm>
            <a:off x="9180385" y="3154758"/>
            <a:ext cx="29811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Photo above by NOAA on </a:t>
            </a:r>
            <a:r>
              <a:rPr lang="en-US" sz="1000" dirty="0" err="1"/>
              <a:t>Unsplash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– Environmental Data Retrieval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1621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API Definition and Examples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3340696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726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major objective of this Code Sprint is to enable full interoperability of all existing, and new, client and server implementations that support the OGC API – EDR candidate standard. </a:t>
            </a:r>
          </a:p>
          <a:p>
            <a:endParaRPr lang="en-US" dirty="0"/>
          </a:p>
          <a:p>
            <a:r>
              <a:rPr lang="en-US" dirty="0"/>
              <a:t>All participation will be remote, through web-conferencing services provided by OGC.</a:t>
            </a:r>
          </a:p>
          <a:p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 and to develop working services.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3229</TotalTime>
  <Words>503</Words>
  <Application>Microsoft Macintosh PowerPoint</Application>
  <PresentationFormat>Widescreen</PresentationFormat>
  <Paragraphs>82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Webinar Agenda</vt:lpstr>
      <vt:lpstr>PowerPoint Presentation</vt:lpstr>
      <vt:lpstr>PowerPoint Presentation</vt:lpstr>
      <vt:lpstr>Invitation to the Code Sprint</vt:lpstr>
      <vt:lpstr>Motivation</vt:lpstr>
      <vt:lpstr>Overview of the draft specification</vt:lpstr>
      <vt:lpstr>Examples</vt:lpstr>
      <vt:lpstr>Sprint Description</vt:lpstr>
      <vt:lpstr>Sprint Schedule: November 9th, 2020</vt:lpstr>
      <vt:lpstr>Sprint Schedule: November 10th, 2020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259</cp:revision>
  <dcterms:created xsi:type="dcterms:W3CDTF">2020-04-17T22:01:33Z</dcterms:created>
  <dcterms:modified xsi:type="dcterms:W3CDTF">2020-10-29T10:03:59Z</dcterms:modified>
</cp:coreProperties>
</file>